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"/>
  </p:notesMasterIdLst>
  <p:sldIdLst>
    <p:sldId id="259" r:id="rId2"/>
    <p:sldId id="26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FE9D2-E287-4AFE-A3D1-CF2177B62DFD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0301D-978C-4966-8A8D-96E6F4BAF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фон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5"/>
          <p:cNvSpPr>
            <a:spLocks noChangeArrowheads="1"/>
          </p:cNvSpPr>
          <p:nvPr/>
        </p:nvSpPr>
        <p:spPr bwMode="auto">
          <a:xfrm>
            <a:off x="2286000" y="4143375"/>
            <a:ext cx="557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 Hak" pitchFamily="18" charset="-52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B050"/>
              </a:solidFill>
              <a:latin typeface="Franklin Gothic Boo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32655"/>
            <a:ext cx="61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u="sng" dirty="0">
                <a:solidFill>
                  <a:srgbClr val="C00000"/>
                </a:solidFill>
                <a:latin typeface="Times New Roman Hak" pitchFamily="18" charset="-52"/>
              </a:rPr>
              <a:t>МБОУ  «</a:t>
            </a:r>
            <a:r>
              <a:rPr lang="ru-RU" altLang="ru-RU" sz="2000" b="1" u="sng" dirty="0" err="1">
                <a:solidFill>
                  <a:srgbClr val="C00000"/>
                </a:solidFill>
                <a:latin typeface="Times New Roman Hak" pitchFamily="18" charset="-52"/>
              </a:rPr>
              <a:t>Таштыпта</a:t>
            </a:r>
            <a:r>
              <a:rPr lang="ru-RU" altLang="ru-RU" sz="2000" b="1" u="sng" dirty="0" err="1">
                <a:solidFill>
                  <a:srgbClr val="C00000"/>
                </a:solidFill>
                <a:latin typeface="aAntiqueTrady" pitchFamily="18" charset="-52"/>
              </a:rPr>
              <a:t>щ</a:t>
            </a:r>
            <a:r>
              <a:rPr lang="ru-RU" altLang="ru-RU" sz="2000" b="1" u="sng" dirty="0" err="1">
                <a:solidFill>
                  <a:srgbClr val="C00000"/>
                </a:solidFill>
                <a:latin typeface="Times New Roman Hak" pitchFamily="18" charset="-52"/>
              </a:rPr>
              <a:t>ы</a:t>
            </a:r>
            <a:r>
              <a:rPr lang="ru-RU" altLang="ru-RU" sz="2000" b="1" u="sng" dirty="0">
                <a:solidFill>
                  <a:srgbClr val="C00000"/>
                </a:solidFill>
                <a:latin typeface="Times New Roman Hak" pitchFamily="18" charset="-52"/>
              </a:rPr>
              <a:t> </a:t>
            </a:r>
            <a:r>
              <a:rPr lang="ru-RU" altLang="ru-RU" sz="2000" b="1" u="sng" dirty="0" err="1">
                <a:solidFill>
                  <a:srgbClr val="C00000"/>
                </a:solidFill>
                <a:latin typeface="aAntiqueTrady" pitchFamily="18" charset="-52"/>
              </a:rPr>
              <a:t>пастащы</a:t>
            </a:r>
            <a:r>
              <a:rPr lang="ru-RU" altLang="ru-RU" sz="2000" b="1" u="sng" dirty="0">
                <a:solidFill>
                  <a:srgbClr val="C00000"/>
                </a:solidFill>
                <a:latin typeface="aAntiqueTrady" pitchFamily="18" charset="-52"/>
              </a:rPr>
              <a:t> </a:t>
            </a:r>
            <a:r>
              <a:rPr lang="ru-RU" altLang="ru-RU" sz="2000" b="1" u="sng" dirty="0">
                <a:solidFill>
                  <a:srgbClr val="C00000"/>
                </a:solidFill>
                <a:latin typeface="Times New Roman Hak" pitchFamily="18" charset="-52"/>
              </a:rPr>
              <a:t>школа-интернат»</a:t>
            </a:r>
            <a:endParaRPr lang="ru-RU" altLang="ru-RU" sz="2000" b="1" dirty="0">
              <a:solidFill>
                <a:srgbClr val="C00000"/>
              </a:solidFill>
              <a:latin typeface="Times New Roman Hak" pitchFamily="18" charset="-5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692696"/>
            <a:ext cx="3816424" cy="201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0" descr="https://upload.wikimedia.org/wikipedia/commons/thumb/5/53/Flag_of_Tashtypsky_rayon_(Khakassia).png/250px-Flag_of_Tashtypsky_rayon_(Khakassia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2195736" cy="146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2" descr="https://upload.wikimedia.org/wikipedia/commons/thumb/1/1d/RUS_%D0%A2%D0%B0%D1%88%D1%82%D1%8B%D0%BF%D1%81%D0%BA%D0%B8%D0%B9_%D1%80%D0%B0%D0%B9%D0%BE%D0%BD_COA.gif/100px-RUS_%D0%A2%D0%B0%D1%88%D1%82%D1%8B%D0%BF%D1%81%D0%BA%D0%B8%D0%B9_%D1%80%D0%B0%D0%B9%D0%BE%D0%BD_CO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692696"/>
            <a:ext cx="126379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1412776"/>
            <a:ext cx="84249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 Hak" pitchFamily="18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FF0000"/>
              </a:solidFill>
              <a:latin typeface="Times New Roman Hak" pitchFamily="18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 Hak" pitchFamily="18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Аарлыu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 хакас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чоным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 	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Хакас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тiлiнiy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кeнiнеy</a:t>
            </a:r>
            <a:r>
              <a:rPr lang="en-US" sz="2400" b="1" dirty="0">
                <a:solidFill>
                  <a:srgbClr val="FF0000"/>
                </a:solidFill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алuыстапчабыс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Аuа-ууxа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пирген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тiлiбiс</a:t>
            </a:r>
            <a:r>
              <a:rPr lang="en-US" sz="2400" b="1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latin typeface="Arial" pitchFamily="34" charset="0"/>
              </a:rPr>
              <a:t>х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акас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чонында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чуртазын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			</a:t>
            </a:r>
            <a:r>
              <a:rPr lang="ru-RU" sz="2400" b="1" dirty="0" err="1">
                <a:solidFill>
                  <a:srgbClr val="00B050"/>
                </a:solidFill>
                <a:latin typeface="Times New Roman Hak" pitchFamily="18" charset="-52"/>
              </a:rPr>
              <a:t>Уйатпин</a:t>
            </a:r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 Hak" pitchFamily="18" charset="-52"/>
              </a:rPr>
              <a:t>уйаyны</a:t>
            </a:r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 Hak" pitchFamily="18" charset="-52"/>
              </a:rPr>
              <a:t>махтап</a:t>
            </a:r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 Hak" pitchFamily="18" charset="-52"/>
              </a:rPr>
              <a:t>чjр</a:t>
            </a:r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,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			</a:t>
            </a:r>
            <a:r>
              <a:rPr lang="ru-RU" sz="2400" b="1" dirty="0" err="1">
                <a:solidFill>
                  <a:srgbClr val="00B050"/>
                </a:solidFill>
                <a:latin typeface="Times New Roman Hak" pitchFamily="18" charset="-52"/>
              </a:rPr>
              <a:t>Чалтанмин</a:t>
            </a:r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 Hak" pitchFamily="18" charset="-52"/>
              </a:rPr>
              <a:t>чирiyнi</a:t>
            </a:r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 Hak" pitchFamily="18" charset="-52"/>
              </a:rPr>
              <a:t>сабландыр</a:t>
            </a:r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.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			</a:t>
            </a:r>
            <a:r>
              <a:rPr lang="ru-RU" sz="2400" b="1" dirty="0" err="1">
                <a:solidFill>
                  <a:srgbClr val="00B050"/>
                </a:solidFill>
                <a:latin typeface="Times New Roman Hak" pitchFamily="18" charset="-52"/>
              </a:rPr>
              <a:t>Тjреен</a:t>
            </a:r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 Hak" pitchFamily="18" charset="-52"/>
              </a:rPr>
              <a:t>чирiyнi</a:t>
            </a:r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 Hak" pitchFamily="18" charset="-52"/>
              </a:rPr>
              <a:t>аарда</a:t>
            </a:r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 Hak" pitchFamily="18" charset="-52"/>
              </a:rPr>
              <a:t>ундутпа</a:t>
            </a:r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,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			</a:t>
            </a:r>
            <a:r>
              <a:rPr lang="ru-RU" sz="2400" b="1" dirty="0" err="1">
                <a:solidFill>
                  <a:srgbClr val="00B050"/>
                </a:solidFill>
                <a:latin typeface="Times New Roman Hak" pitchFamily="18" charset="-52"/>
              </a:rPr>
              <a:t>Тiлiyнi</a:t>
            </a:r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 Hak" pitchFamily="18" charset="-52"/>
              </a:rPr>
              <a:t>чiдiрбин</a:t>
            </a:r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 </a:t>
            </a:r>
            <a:r>
              <a:rPr lang="ru-RU" sz="2400" b="1" dirty="0" err="1">
                <a:solidFill>
                  <a:srgbClr val="00B050"/>
                </a:solidFill>
                <a:latin typeface="Times New Roman Hak" pitchFamily="18" charset="-52"/>
              </a:rPr>
              <a:t>хайралла</a:t>
            </a:r>
            <a:r>
              <a:rPr lang="ru-RU" sz="2400" b="1" dirty="0">
                <a:solidFill>
                  <a:srgbClr val="00B050"/>
                </a:solidFill>
                <a:latin typeface="Times New Roman Hak" pitchFamily="18" charset="-52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4" descr="C:\Documents and Settings\123\Рабочий стол\таштып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5600228"/>
            <a:ext cx="7272808" cy="12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Documents and Settings\123\Рабочий стол\стенд_хак\фффф.JPG"/>
          <p:cNvPicPr/>
          <p:nvPr/>
        </p:nvPicPr>
        <p:blipFill>
          <a:blip r:embed="rId7" cstate="print"/>
          <a:srcRect t="4420" b="11050"/>
          <a:stretch>
            <a:fillRect/>
          </a:stretch>
        </p:blipFill>
        <p:spPr bwMode="auto">
          <a:xfrm>
            <a:off x="6012160" y="5085184"/>
            <a:ext cx="313184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Documents and Settings\123\Рабочий стол\стенд_хак\IMG_46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4540251"/>
            <a:ext cx="3347864" cy="231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фон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Прямоугольник 5"/>
          <p:cNvSpPr>
            <a:spLocks noChangeArrowheads="1"/>
          </p:cNvSpPr>
          <p:nvPr/>
        </p:nvSpPr>
        <p:spPr bwMode="auto">
          <a:xfrm>
            <a:off x="2286000" y="4143375"/>
            <a:ext cx="557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 Hak" pitchFamily="18" charset="-52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B050"/>
              </a:solidFill>
              <a:latin typeface="Franklin Gothic Boo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332655"/>
            <a:ext cx="6102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u="sng" dirty="0">
                <a:solidFill>
                  <a:srgbClr val="C00000"/>
                </a:solidFill>
                <a:latin typeface="Times New Roman Hak" pitchFamily="18" charset="-52"/>
              </a:rPr>
              <a:t>МБОУ  «</a:t>
            </a:r>
            <a:r>
              <a:rPr lang="ru-RU" altLang="ru-RU" sz="2000" b="1" u="sng" dirty="0" err="1">
                <a:solidFill>
                  <a:srgbClr val="C00000"/>
                </a:solidFill>
                <a:latin typeface="Times New Roman Hak" pitchFamily="18" charset="-52"/>
              </a:rPr>
              <a:t>Таштыпта</a:t>
            </a:r>
            <a:r>
              <a:rPr lang="ru-RU" altLang="ru-RU" sz="2000" b="1" u="sng" dirty="0" err="1">
                <a:solidFill>
                  <a:srgbClr val="C00000"/>
                </a:solidFill>
                <a:latin typeface="aAntiqueTrady" pitchFamily="18" charset="-52"/>
              </a:rPr>
              <a:t>щ</a:t>
            </a:r>
            <a:r>
              <a:rPr lang="ru-RU" altLang="ru-RU" sz="2000" b="1" u="sng" dirty="0" err="1">
                <a:solidFill>
                  <a:srgbClr val="C00000"/>
                </a:solidFill>
                <a:latin typeface="Times New Roman Hak" pitchFamily="18" charset="-52"/>
              </a:rPr>
              <a:t>ы</a:t>
            </a:r>
            <a:r>
              <a:rPr lang="ru-RU" altLang="ru-RU" sz="2000" b="1" u="sng" dirty="0">
                <a:solidFill>
                  <a:srgbClr val="C00000"/>
                </a:solidFill>
                <a:latin typeface="Times New Roman Hak" pitchFamily="18" charset="-52"/>
              </a:rPr>
              <a:t> </a:t>
            </a:r>
            <a:r>
              <a:rPr lang="ru-RU" altLang="ru-RU" sz="2000" b="1" u="sng" dirty="0" err="1">
                <a:solidFill>
                  <a:srgbClr val="C00000"/>
                </a:solidFill>
                <a:latin typeface="aAntiqueTrady" pitchFamily="18" charset="-52"/>
              </a:rPr>
              <a:t>пастащы</a:t>
            </a:r>
            <a:r>
              <a:rPr lang="ru-RU" altLang="ru-RU" sz="2000" b="1" u="sng" dirty="0">
                <a:solidFill>
                  <a:srgbClr val="C00000"/>
                </a:solidFill>
                <a:latin typeface="aAntiqueTrady" pitchFamily="18" charset="-52"/>
              </a:rPr>
              <a:t> </a:t>
            </a:r>
            <a:r>
              <a:rPr lang="ru-RU" altLang="ru-RU" sz="2000" b="1" u="sng" dirty="0">
                <a:solidFill>
                  <a:srgbClr val="C00000"/>
                </a:solidFill>
                <a:latin typeface="Times New Roman Hak" pitchFamily="18" charset="-52"/>
              </a:rPr>
              <a:t>школа-интернат»</a:t>
            </a:r>
            <a:endParaRPr lang="ru-RU" altLang="ru-RU" sz="2000" b="1" dirty="0">
              <a:solidFill>
                <a:srgbClr val="C00000"/>
              </a:solidFill>
              <a:latin typeface="Times New Roman Hak" pitchFamily="18" charset="-52"/>
            </a:endParaRPr>
          </a:p>
        </p:txBody>
      </p:sp>
      <p:pic>
        <p:nvPicPr>
          <p:cNvPr id="13" name="Picture 10" descr="https://upload.wikimedia.org/wikipedia/commons/thumb/5/53/Flag_of_Tashtypsky_rayon_(Khakassia).png/250px-Flag_of_Tashtypsky_rayon_(Khakassia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2195736" cy="146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2" descr="https://upload.wikimedia.org/wikipedia/commons/thumb/1/1d/RUS_%D0%A2%D0%B0%D1%88%D1%82%D1%8B%D0%BF%D1%81%D0%BA%D0%B8%D0%B9_%D1%80%D0%B0%D0%B9%D0%BE%D0%BD_COA.gif/100px-RUS_%D0%A2%D0%B0%D1%88%D1%82%D1%8B%D0%BF%D1%81%D0%BA%D0%B8%D0%B9_%D1%80%D0%B0%D0%B9%D0%BE%D0%BD_CO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692696"/>
            <a:ext cx="126379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2520772"/>
            <a:ext cx="84249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 Hak" pitchFamily="18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FF0000"/>
              </a:solidFill>
              <a:latin typeface="Times New Roman Hak" pitchFamily="18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 Hak" pitchFamily="18" charset="-52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00B050"/>
              </a:solidFill>
              <a:latin typeface="Times New Roman Hak" pitchFamily="18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 Hak" pitchFamily="18" charset="-52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pic>
        <p:nvPicPr>
          <p:cNvPr id="17" name="Picture 4" descr="C:\Documents and Settings\123\Рабочий стол\таштып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596" y="3121721"/>
            <a:ext cx="7272808" cy="125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1">
      <a:dk1>
        <a:sysClr val="windowText" lastClr="000000"/>
      </a:dk1>
      <a:lt1>
        <a:srgbClr val="ECD2B6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</TotalTime>
  <Words>65</Words>
  <Application>Microsoft Office PowerPoint</Application>
  <PresentationFormat>Экран (4:3)</PresentationFormat>
  <Paragraphs>20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aAntiqueTrady</vt:lpstr>
      <vt:lpstr>Arial</vt:lpstr>
      <vt:lpstr>Calibri</vt:lpstr>
      <vt:lpstr>Franklin Gothic Book</vt:lpstr>
      <vt:lpstr>Georgia</vt:lpstr>
      <vt:lpstr>Times New Roman Hak</vt:lpstr>
      <vt:lpstr>Wingdings</vt:lpstr>
      <vt:lpstr>Wingdings 2</vt:lpstr>
      <vt:lpstr>Официальная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Тома</cp:lastModifiedBy>
  <cp:revision>4</cp:revision>
  <dcterms:modified xsi:type="dcterms:W3CDTF">2024-01-10T13:07:57Z</dcterms:modified>
</cp:coreProperties>
</file>